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72967-810F-4124-811C-30DBEC62C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C9E295-F917-4BFC-AC74-FD92077C9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A9DA44-B27C-4212-89BD-46E1B9F7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8A07CA-9110-4A3A-AA28-EE42058A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827BFB-DA4E-43DE-A861-CE9E905C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676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27D2E1-0AC6-493D-B8AE-284B3953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05D1A0-D32A-408C-BEA2-EA4436548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594522-4B90-4057-B610-FB64F2D2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192AD2-74CB-4AA4-A1C4-269104AE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3BB911-4B44-42C9-AA64-9530E3C6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88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639DCE-3AD1-46C2-8434-711BAB017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417EBDD-FD5C-4691-B286-AD9BBF43F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96C07-CEA8-4A99-8F21-B4DFED68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023B2B-96DA-4CDA-9942-E8EF69FE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1980E0-BE26-4598-A55A-4F7459A46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71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F1EC2F-50CE-4749-B783-FF548259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8E71B9-BEAD-4205-BCA0-EDBE5C154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675085-B798-4BA7-85B1-DF89C279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F7C946-F174-4556-A0F6-0E3EA6A3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C43AEF-E5A0-402F-88E4-775868EC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599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566580-3A76-4B2B-A75C-E9E0AF77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900DD3-A584-4B2F-9DE5-5599A55F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D6863-F419-4EAE-8BBA-F5387142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D2DBA3-41A7-4802-A8DF-970C5741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CA2C86-7DE7-4774-8554-A4120881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99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D50EDB-E3ED-4F26-AFCC-E631C05A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5D33E8-268D-4FB5-B484-23CE8313D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215914E-13F8-4D12-8534-2DFAF1E87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617B31-432B-4BB0-B348-91ED9879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049A30-75E0-4F93-933A-6D4C1DC9C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874C5A-407C-4DCF-9556-24B8FF4D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67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B14A1B-24C9-4773-BC00-A4A7F035C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6266E9-439F-4BDA-9341-EF7997300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2EE2D4-B623-4A43-91EE-6FD7C10ED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196C925-5F70-4B73-A932-7C3AC6FB2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1015A16-5EC6-4047-92B8-11A4BB811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7AD588D-5A97-48DA-BE37-9EB07165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9AF2595-A6B8-420D-95B0-70E7838B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890D39C-C39F-4CD0-8299-38EDB7518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8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31B3F1-FA64-4BF7-90DD-060FF778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B13C8C-A7F9-47A3-A620-E817127A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47DB72C-9B4E-4703-BE92-CBBC8B05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38A09B3-8A76-4567-9539-6D6A9A10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17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4C7FFD7-82F9-4D89-9D93-24D78CAD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8D7F1FE-F359-42EF-9075-336AA591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E610B7-9AAD-4D2B-911C-6989D76E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34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DB899A-23D0-4AF4-908C-632281104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1D9127-2703-4905-B99F-5F9B3660A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E2AC14-1B66-4BF3-A891-4BF475970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AD28DE-B042-4955-AD3E-3925396C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DD7A516-829D-45FB-BEFD-8420488A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703DA7-FBBA-473B-B33A-AF6463B8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75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D8BDD-31B0-4845-A28C-8ADA7F69F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6878D9-0D9F-4E27-B13A-973FB67BB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26FDF1-04ED-4414-B84B-17828A213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37E6F04-5188-4EDD-9A85-1C13CEC1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02C557-9CF8-484D-899E-B4251F38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28AF8F-33D7-490F-A2F1-89D6375DC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62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09F2704-5304-4006-841B-4B9A9E4CC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AB2841-8DAB-4892-8E97-B3D358F33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54A7A6-2C81-469A-B63B-701A1AF57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14A15-5D4C-4908-9187-7B60D8274639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66CEC7-6005-496F-807C-069E15B3B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E26AD8-285D-4485-8BE4-52CCAD4A0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479B-FD80-4B1A-9923-1055FACFED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90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C16C08-5DD4-443D-B591-B680D9F79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224" y="950488"/>
            <a:ext cx="9144000" cy="1299423"/>
          </a:xfrm>
        </p:spPr>
        <p:txBody>
          <a:bodyPr>
            <a:normAutofit/>
          </a:bodyPr>
          <a:lstStyle/>
          <a:p>
            <a:r>
              <a:rPr lang="en-US" altLang="zh-CN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FLAT: Chinese NER Using Flat-Lattice Transformer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9033AB2-1A17-44CB-959A-4B08BDB98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0286"/>
            <a:ext cx="9144000" cy="2496922"/>
          </a:xfrm>
        </p:spPr>
        <p:txBody>
          <a:bodyPr>
            <a:normAutofit/>
          </a:bodyPr>
          <a:lstStyle/>
          <a:p>
            <a:r>
              <a:rPr lang="en-US" altLang="zh-CN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Xiaonan</a:t>
            </a:r>
            <a:r>
              <a:rPr lang="en-US" altLang="zh-CN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Li, Hang Yan, </a:t>
            </a:r>
            <a:r>
              <a:rPr lang="en-US" altLang="zh-CN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Xipeng</a:t>
            </a:r>
            <a:r>
              <a:rPr lang="en-US" altLang="zh-CN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Qiu</a:t>
            </a:r>
            <a:r>
              <a:rPr lang="en-US" altLang="zh-CN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Xuanjing</a:t>
            </a:r>
            <a:r>
              <a:rPr lang="en-US" altLang="zh-CN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Huang</a:t>
            </a:r>
          </a:p>
          <a:p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Shanghai Key Laboratory of Intelligent Information Processing, Fudan University</a:t>
            </a:r>
          </a:p>
          <a:p>
            <a:r>
              <a:rPr lang="en-US" altLang="zh-CN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Computer Science, Fudan University</a:t>
            </a:r>
          </a:p>
          <a:p>
            <a:pPr algn="l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  Github: </a:t>
            </a:r>
            <a:r>
              <a:rPr lang="en-US" altLang="zh-CN" sz="1800" b="0" i="0" u="none" strike="noStrike" baseline="0" dirty="0">
                <a:solidFill>
                  <a:srgbClr val="000080"/>
                </a:solidFill>
                <a:latin typeface="NimbusRomNo9L-Regu"/>
              </a:rPr>
              <a:t>https://github.com/LeeSureman/Flat-Lattice-Transformer</a:t>
            </a:r>
          </a:p>
          <a:p>
            <a:pPr algn="l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ACL-2020</a:t>
            </a:r>
          </a:p>
          <a:p>
            <a:pPr algn="l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罗辉</a:t>
            </a:r>
          </a:p>
        </p:txBody>
      </p:sp>
    </p:spTree>
    <p:extLst>
      <p:ext uri="{BB962C8B-B14F-4D97-AF65-F5344CB8AC3E}">
        <p14:creationId xmlns:p14="http://schemas.microsoft.com/office/powerpoint/2010/main" val="96814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295128-BC82-40A5-97EC-C4F20556A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727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10C86D9-C5BC-407E-B37C-CC0C59AA5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4843" y="623615"/>
            <a:ext cx="5202314" cy="6115304"/>
          </a:xfrm>
        </p:spPr>
      </p:pic>
    </p:spTree>
    <p:extLst>
      <p:ext uri="{BB962C8B-B14F-4D97-AF65-F5344CB8AC3E}">
        <p14:creationId xmlns:p14="http://schemas.microsoft.com/office/powerpoint/2010/main" val="277597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FFEC876-B108-4A71-BC8B-75DBB15BAD68}"/>
              </a:ext>
            </a:extLst>
          </p:cNvPr>
          <p:cNvSpPr txBox="1"/>
          <p:nvPr/>
        </p:nvSpPr>
        <p:spPr>
          <a:xfrm>
            <a:off x="621437" y="514905"/>
            <a:ext cx="2112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Lattice-LSTM</a:t>
            </a:r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AFE4DB-5BD7-4798-99D7-D3DF6F06E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57" y="1103047"/>
            <a:ext cx="6158005" cy="465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03330D99-DC20-4FD6-9F80-B27C8EAF1B35}"/>
              </a:ext>
            </a:extLst>
          </p:cNvPr>
          <p:cNvSpPr txBox="1"/>
          <p:nvPr/>
        </p:nvSpPr>
        <p:spPr>
          <a:xfrm>
            <a:off x="7531330" y="1296785"/>
            <a:ext cx="3888313" cy="3251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每个字符只能获得以它为结尾的词汇信息。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Lattice-LSTM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没有利用前一时刻的记忆向量，即不保留对词汇信息的持续记忆。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计算性能低下，不能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batch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并行计算。</a:t>
            </a:r>
          </a:p>
        </p:txBody>
      </p:sp>
    </p:spTree>
    <p:extLst>
      <p:ext uri="{BB962C8B-B14F-4D97-AF65-F5344CB8AC3E}">
        <p14:creationId xmlns:p14="http://schemas.microsoft.com/office/powerpoint/2010/main" val="310050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CEC5CC-FEAA-4F24-8D37-FD6D3F33F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3" y="211662"/>
            <a:ext cx="1629792" cy="469375"/>
          </a:xfrm>
        </p:spPr>
        <p:txBody>
          <a:bodyPr>
            <a:normAutofit fontScale="90000"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60623F3-B578-483F-AD37-42B80410D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75" y="1296486"/>
            <a:ext cx="6398968" cy="4659196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796AA89-220D-4647-9CB1-C51FE48FD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295" y="962718"/>
            <a:ext cx="3914775" cy="164782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4937B47-BD9B-4DE1-A899-5A3D562E8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0943" y="2636551"/>
            <a:ext cx="4800600" cy="58102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6532C93-6EA4-4C46-8630-1327F676EC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0943" y="3243584"/>
            <a:ext cx="4191000" cy="10953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253D4C2-A8AE-479C-B6D3-712D5621B1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0943" y="4389906"/>
            <a:ext cx="5048250" cy="218122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DC2D41E-85C0-4495-9485-6E2A8089BD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2590" y="39736"/>
            <a:ext cx="4138010" cy="13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AEF5BC-BA86-4326-A72C-2F2425C39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636"/>
            <a:ext cx="2251228" cy="380599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C20BA75-1566-44D9-BE81-4881DAB212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428" y="1731767"/>
            <a:ext cx="5814781" cy="3394466"/>
          </a:xfrm>
        </p:spPr>
      </p:pic>
    </p:spTree>
    <p:extLst>
      <p:ext uri="{BB962C8B-B14F-4D97-AF65-F5344CB8AC3E}">
        <p14:creationId xmlns:p14="http://schemas.microsoft.com/office/powerpoint/2010/main" val="383431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B7145D05-04BA-496F-8FA2-476F4290E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706" y="1071562"/>
            <a:ext cx="702945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1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B5DB2A6-0E5F-49B6-9A09-9B872BB58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165" y="1393795"/>
            <a:ext cx="5979669" cy="31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9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C191AB2-72C0-4361-B0CB-93241B9F6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01" y="477944"/>
            <a:ext cx="6315862" cy="570680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E109CB0-ECF6-4225-9521-BC3F400BC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581" y="2726939"/>
            <a:ext cx="5451150" cy="355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2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105</Words>
  <Application>Microsoft Office PowerPoint</Application>
  <PresentationFormat>宽屏</PresentationFormat>
  <Paragraphs>14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NimbusRomNo9L-Regu</vt:lpstr>
      <vt:lpstr>等线</vt:lpstr>
      <vt:lpstr>等线 Light</vt:lpstr>
      <vt:lpstr>宋体</vt:lpstr>
      <vt:lpstr>Arial</vt:lpstr>
      <vt:lpstr>Times New Roman</vt:lpstr>
      <vt:lpstr>Office 主题​​</vt:lpstr>
      <vt:lpstr>FLAT: Chinese NER Using Flat-Lattice Transformer</vt:lpstr>
      <vt:lpstr>Introduction</vt:lpstr>
      <vt:lpstr>PowerPoint 演示文稿</vt:lpstr>
      <vt:lpstr>Methods</vt:lpstr>
      <vt:lpstr>Experiment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FLAT: Chinese NER Using Flat-Lattice Transformer</dc:title>
  <dc:creator>罗 辉</dc:creator>
  <cp:lastModifiedBy>罗 辉</cp:lastModifiedBy>
  <cp:revision>15</cp:revision>
  <dcterms:created xsi:type="dcterms:W3CDTF">2021-03-11T08:23:29Z</dcterms:created>
  <dcterms:modified xsi:type="dcterms:W3CDTF">2021-03-14T05:29:28Z</dcterms:modified>
</cp:coreProperties>
</file>